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Реализация обновлённых ФГОС в условиях единого образовательного пространства</a:t>
            </a:r>
            <a:endParaRPr lang="ru-RU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572140"/>
            <a:ext cx="3529010" cy="10144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Педагогический совет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29.08.2023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  <a:t>«Формирование общих подходов к системе образования в гимназии»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3302" y="1772816"/>
            <a:ext cx="7467600" cy="4873752"/>
          </a:xfrm>
        </p:spPr>
        <p:txBody>
          <a:bodyPr/>
          <a:lstStyle/>
          <a:p>
            <a:r>
              <a:rPr lang="ru-RU" b="1" dirty="0"/>
              <a:t>О суверенной системе образования</a:t>
            </a:r>
            <a:endParaRPr lang="ru-RU" dirty="0"/>
          </a:p>
          <a:p>
            <a:r>
              <a:rPr lang="ru-RU" b="1" dirty="0"/>
              <a:t>О воспитании</a:t>
            </a:r>
            <a:endParaRPr lang="ru-RU" dirty="0"/>
          </a:p>
          <a:p>
            <a:r>
              <a:rPr lang="ru-RU" b="1" dirty="0"/>
              <a:t>О новых учебниках истории</a:t>
            </a:r>
            <a:endParaRPr lang="ru-RU" dirty="0"/>
          </a:p>
          <a:p>
            <a:r>
              <a:rPr lang="ru-RU" b="1" dirty="0"/>
              <a:t>О внедрении федеральных основных образовательных программ</a:t>
            </a:r>
            <a:endParaRPr lang="ru-RU" dirty="0"/>
          </a:p>
          <a:p>
            <a:r>
              <a:rPr lang="ru-RU" b="1" dirty="0"/>
              <a:t>О создании научно-педагогического округа</a:t>
            </a:r>
            <a:endParaRPr lang="ru-RU" dirty="0"/>
          </a:p>
          <a:p>
            <a:r>
              <a:rPr lang="ru-RU" b="1" dirty="0"/>
              <a:t>О «Разговорах о важном»</a:t>
            </a:r>
            <a:endParaRPr lang="ru-RU" dirty="0"/>
          </a:p>
          <a:p>
            <a:r>
              <a:rPr lang="ru-RU" b="1" dirty="0"/>
              <a:t>О возвращении серебряной медали</a:t>
            </a:r>
            <a:endParaRPr lang="ru-RU" dirty="0"/>
          </a:p>
          <a:p>
            <a:r>
              <a:rPr lang="ru-RU" b="1" dirty="0"/>
              <a:t>О развитии школьных театров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613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04664"/>
            <a:ext cx="8568952" cy="633670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err="1" smtClean="0"/>
              <a:t>Видеообращение</a:t>
            </a:r>
            <a:r>
              <a:rPr lang="ru-RU" sz="2800" b="1" dirty="0" smtClean="0"/>
              <a:t> Министра просвещения Российской Федерации С.С. Кравцова.</a:t>
            </a:r>
          </a:p>
          <a:p>
            <a:pPr marL="514350" indent="-514350">
              <a:buFont typeface="+mj-lt"/>
              <a:buAutoNum type="arabicPeriod"/>
            </a:pPr>
            <a:endParaRPr lang="ru-RU" sz="800" b="1" dirty="0" smtClean="0"/>
          </a:p>
          <a:p>
            <a:pPr marL="514350" indent="-514350">
              <a:buFont typeface="+mj-lt"/>
              <a:buAutoNum type="arabicPeriod"/>
            </a:pPr>
            <a:endParaRPr lang="ru-RU" sz="8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«Формирование общих подходов к системе образования в гимназии» – Смирнов С.Б., директор.</a:t>
            </a:r>
          </a:p>
          <a:p>
            <a:pPr marL="514350" indent="-514350">
              <a:buFont typeface="+mj-lt"/>
              <a:buAutoNum type="arabicPeriod"/>
            </a:pPr>
            <a:endParaRPr lang="ru-RU" sz="8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«Особенности содержания обновлённых ФГОС» – </a:t>
            </a:r>
            <a:r>
              <a:rPr lang="ru-RU" sz="2800" b="1" dirty="0" err="1" smtClean="0"/>
              <a:t>Федотовская</a:t>
            </a:r>
            <a:r>
              <a:rPr lang="ru-RU" sz="2800" b="1" dirty="0" smtClean="0"/>
              <a:t> М.Н., </a:t>
            </a:r>
            <a:r>
              <a:rPr lang="ru-RU" sz="2800" b="1" dirty="0" err="1" smtClean="0"/>
              <a:t>к.п.н</a:t>
            </a:r>
            <a:r>
              <a:rPr lang="ru-RU" sz="28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8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Разное.</a:t>
            </a:r>
          </a:p>
          <a:p>
            <a:endParaRPr lang="ru-RU" sz="2800" b="1" dirty="0" smtClean="0"/>
          </a:p>
          <a:p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  <a:t>«Формирование общих подходов к системе образования в гимназии»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3302" y="1772816"/>
            <a:ext cx="7467600" cy="4873752"/>
          </a:xfrm>
        </p:spPr>
        <p:txBody>
          <a:bodyPr/>
          <a:lstStyle/>
          <a:p>
            <a:r>
              <a:rPr lang="ru-RU" b="1" dirty="0"/>
              <a:t>О суверенной системе образования</a:t>
            </a:r>
            <a:endParaRPr lang="ru-RU" dirty="0"/>
          </a:p>
          <a:p>
            <a:r>
              <a:rPr lang="ru-RU" b="1" dirty="0"/>
              <a:t>О воспитании</a:t>
            </a:r>
            <a:endParaRPr lang="ru-RU" dirty="0"/>
          </a:p>
          <a:p>
            <a:r>
              <a:rPr lang="ru-RU" b="1" dirty="0"/>
              <a:t>О новых учебниках истории</a:t>
            </a:r>
            <a:endParaRPr lang="ru-RU" dirty="0"/>
          </a:p>
          <a:p>
            <a:r>
              <a:rPr lang="ru-RU" b="1" dirty="0"/>
              <a:t>О внедрении федеральных основных образовательных программ</a:t>
            </a:r>
            <a:endParaRPr lang="ru-RU" dirty="0"/>
          </a:p>
          <a:p>
            <a:r>
              <a:rPr lang="ru-RU" b="1" dirty="0"/>
              <a:t>О создании научно-педагогического округа</a:t>
            </a:r>
            <a:endParaRPr lang="ru-RU" dirty="0"/>
          </a:p>
          <a:p>
            <a:r>
              <a:rPr lang="ru-RU" b="1" dirty="0"/>
              <a:t>О «Разговорах о важном»</a:t>
            </a:r>
            <a:endParaRPr lang="ru-RU" dirty="0"/>
          </a:p>
          <a:p>
            <a:r>
              <a:rPr lang="ru-RU" b="1" dirty="0"/>
              <a:t>О возвращении серебряной медали</a:t>
            </a:r>
            <a:endParaRPr lang="ru-RU" dirty="0"/>
          </a:p>
          <a:p>
            <a:r>
              <a:rPr lang="ru-RU" b="1" dirty="0"/>
              <a:t>О развитии школьных театров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879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Суверенная система образования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ru-RU" dirty="0" smtClean="0"/>
              <a:t>национальная система </a:t>
            </a:r>
            <a:r>
              <a:rPr lang="ru-RU" dirty="0"/>
              <a:t>оценки качества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традиционные ценности</a:t>
            </a:r>
          </a:p>
          <a:p>
            <a:r>
              <a:rPr lang="ru-RU" dirty="0"/>
              <a:t>федеральные </a:t>
            </a:r>
            <a:r>
              <a:rPr lang="ru-RU" dirty="0" smtClean="0"/>
              <a:t>программы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НОО</a:t>
            </a:r>
            <a:r>
              <a:rPr lang="ru-RU" dirty="0"/>
              <a:t>: русский язык, литературное чтение, окружающий мир;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ООО </a:t>
            </a:r>
            <a:r>
              <a:rPr lang="ru-RU" dirty="0"/>
              <a:t>и СОО: история, русский язык, литература, география, основы безопасности жизнедеятельности, </a:t>
            </a:r>
            <a:r>
              <a:rPr lang="ru-RU" dirty="0" smtClean="0"/>
              <a:t>обществознание</a:t>
            </a:r>
          </a:p>
          <a:p>
            <a:r>
              <a:rPr lang="ru-RU" dirty="0" smtClean="0"/>
              <a:t>статус учителя: «образовательная услуга»</a:t>
            </a:r>
            <a:endParaRPr lang="ru-RU" dirty="0"/>
          </a:p>
        </p:txBody>
      </p:sp>
      <p:sp>
        <p:nvSpPr>
          <p:cNvPr id="4" name="Умножение 3"/>
          <p:cNvSpPr/>
          <p:nvPr/>
        </p:nvSpPr>
        <p:spPr>
          <a:xfrm>
            <a:off x="4716016" y="5085184"/>
            <a:ext cx="1512168" cy="98640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114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Единое образовательное пространство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0101" y="1844824"/>
            <a:ext cx="8147248" cy="48737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Единое содержание образования</a:t>
            </a:r>
          </a:p>
          <a:p>
            <a:r>
              <a:rPr lang="ru-RU" sz="3600" dirty="0" smtClean="0"/>
              <a:t>Организация воспитательной работы</a:t>
            </a:r>
          </a:p>
          <a:p>
            <a:r>
              <a:rPr lang="ru-RU" sz="3600" dirty="0" smtClean="0"/>
              <a:t>Советник директора по воспитанию</a:t>
            </a:r>
          </a:p>
          <a:p>
            <a:r>
              <a:rPr lang="ru-RU" sz="3600" dirty="0" smtClean="0"/>
              <a:t>Профориентация с 6 класса</a:t>
            </a:r>
          </a:p>
          <a:p>
            <a:r>
              <a:rPr lang="ru-RU" sz="3600" dirty="0" smtClean="0"/>
              <a:t>Новые учебники истории</a:t>
            </a:r>
          </a:p>
          <a:p>
            <a:r>
              <a:rPr lang="ru-RU" sz="3600" dirty="0" smtClean="0"/>
              <a:t>Федеральные основные образовательные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425893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Научно-педагогические округа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БОУ г. Омска «Гимназия № 115» + ВУЗы Омска</a:t>
            </a:r>
          </a:p>
          <a:p>
            <a:r>
              <a:rPr lang="ru-RU" u="sng" dirty="0" smtClean="0"/>
              <a:t>Инновационная деятельность: </a:t>
            </a:r>
          </a:p>
          <a:p>
            <a:pPr marL="0" indent="0">
              <a:buNone/>
            </a:pPr>
            <a:r>
              <a:rPr lang="ru-RU" dirty="0" smtClean="0"/>
              <a:t>муниципальная </a:t>
            </a:r>
            <a:r>
              <a:rPr lang="ru-RU" dirty="0" err="1"/>
              <a:t>стажировочная</a:t>
            </a:r>
            <a:r>
              <a:rPr lang="ru-RU" dirty="0"/>
              <a:t> площадка </a:t>
            </a:r>
            <a:r>
              <a:rPr lang="ru-RU" dirty="0" smtClean="0"/>
              <a:t>«Единое образовательное пространство, или Путь к успеху</a:t>
            </a:r>
            <a:r>
              <a:rPr lang="ru-RU" dirty="0"/>
              <a:t>»;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региональная </a:t>
            </a:r>
            <a:r>
              <a:rPr lang="ru-RU" dirty="0"/>
              <a:t>инновационная площадка </a:t>
            </a:r>
            <a:r>
              <a:rPr lang="ru-RU" dirty="0" err="1" smtClean="0"/>
              <a:t>ИнКО</a:t>
            </a:r>
            <a:r>
              <a:rPr lang="ru-RU" dirty="0" smtClean="0"/>
              <a:t> «Школа </a:t>
            </a:r>
            <a:r>
              <a:rPr lang="ru-RU" dirty="0"/>
              <a:t>как центр творчества и развития одарённости детей»;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международный </a:t>
            </a:r>
            <a:r>
              <a:rPr lang="ru-RU" dirty="0"/>
              <a:t>исследовательский проект «Развитие современных механизмов и технологий общего образования на основе </a:t>
            </a:r>
            <a:r>
              <a:rPr lang="ru-RU" dirty="0" err="1"/>
              <a:t>деятельностного</a:t>
            </a:r>
            <a:r>
              <a:rPr lang="ru-RU" dirty="0"/>
              <a:t> метода Л.Г. </a:t>
            </a:r>
            <a:r>
              <a:rPr lang="ru-RU" dirty="0" err="1"/>
              <a:t>Петерсон</a:t>
            </a:r>
            <a:r>
              <a:rPr lang="ru-RU" dirty="0"/>
              <a:t> (инновационная методическая сеть "Учусь учиться")».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824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Научно-педагогические округа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Программа развития БОУ г. Омска «Гимназия № 115» на 2020 – 2025 годы «Школа – путь открытия жизни: обучение как диалог с собой и миром</a:t>
            </a:r>
            <a:r>
              <a:rPr lang="ru-RU" dirty="0" smtClean="0"/>
              <a:t>»: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 проект – «Учиться, чтобы жить, или Формирование функциональной грамотности школьников»;</a:t>
            </a:r>
          </a:p>
          <a:p>
            <a:pPr marL="0" indent="0">
              <a:buNone/>
            </a:pPr>
            <a:r>
              <a:rPr lang="ru-RU" dirty="0"/>
              <a:t>2 проект – «Учиться, чтобы сохранять и созидать, или экология среды, культуры, языка»;</a:t>
            </a:r>
          </a:p>
          <a:p>
            <a:pPr marL="0" indent="0">
              <a:buNone/>
            </a:pPr>
            <a:r>
              <a:rPr lang="ru-RU" dirty="0"/>
              <a:t>3 проект – «Учиться, чтобы быть успешным, или формирование цифровой компетенции»;</a:t>
            </a:r>
          </a:p>
          <a:p>
            <a:pPr marL="0" indent="0">
              <a:buNone/>
            </a:pPr>
            <a:r>
              <a:rPr lang="ru-RU" dirty="0"/>
              <a:t>4 проект – «Учиться, чтобы открывать, или школа –  путь в Науку»;</a:t>
            </a:r>
          </a:p>
          <a:p>
            <a:pPr marL="0" indent="0">
              <a:buNone/>
            </a:pPr>
            <a:r>
              <a:rPr lang="ru-RU" dirty="0"/>
              <a:t>5 проект – «Учиться, чтобы обучать, или школа для учителя»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862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«Разговоры о важном»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+ Исторические темы</a:t>
            </a:r>
          </a:p>
          <a:p>
            <a:pPr marL="0" indent="0">
              <a:buNone/>
            </a:pPr>
            <a:r>
              <a:rPr lang="ru-RU" sz="4000" dirty="0" smtClean="0"/>
              <a:t>+ Спорт и здоровье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87278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Школьные театры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075240" cy="38884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Создание </a:t>
            </a:r>
            <a:r>
              <a:rPr lang="ru-RU" sz="3600" b="1" dirty="0" smtClean="0"/>
              <a:t>театральной студии </a:t>
            </a:r>
            <a:r>
              <a:rPr lang="ru-RU" sz="3600" dirty="0"/>
              <a:t>в </a:t>
            </a:r>
            <a:r>
              <a:rPr lang="ru-RU" sz="3600" dirty="0" smtClean="0"/>
              <a:t>гимназии с вовлечением </a:t>
            </a:r>
            <a:r>
              <a:rPr lang="ru-RU" sz="3600" b="1" dirty="0"/>
              <a:t>всех</a:t>
            </a:r>
            <a:r>
              <a:rPr lang="ru-RU" sz="3600" dirty="0"/>
              <a:t> учащихся и учителей гимназии в создание театральных постановок.</a:t>
            </a:r>
          </a:p>
        </p:txBody>
      </p:sp>
    </p:spTree>
    <p:extLst>
      <p:ext uri="{BB962C8B-B14F-4D97-AF65-F5344CB8AC3E}">
        <p14:creationId xmlns:p14="http://schemas.microsoft.com/office/powerpoint/2010/main" xmlns="" val="871429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416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Реализация обновлённых ФГОС в условиях единого образовательного пространства</vt:lpstr>
      <vt:lpstr>Слайд 2</vt:lpstr>
      <vt:lpstr>«Формирование общих подходов к системе образования в гимназии»</vt:lpstr>
      <vt:lpstr>Суверенная система образования</vt:lpstr>
      <vt:lpstr>Единое образовательное пространство</vt:lpstr>
      <vt:lpstr>Научно-педагогические округа</vt:lpstr>
      <vt:lpstr>Научно-педагогические округа</vt:lpstr>
      <vt:lpstr>«Разговоры о важном»</vt:lpstr>
      <vt:lpstr>Школьные театры</vt:lpstr>
      <vt:lpstr>«Формирование общих подходов к системе образования в гимназии»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обновлённых ФГОС в условиях единого образовательного пространства</dc:title>
  <dc:creator>WORK</dc:creator>
  <cp:lastModifiedBy>Пользователь Windows</cp:lastModifiedBy>
  <cp:revision>11</cp:revision>
  <dcterms:created xsi:type="dcterms:W3CDTF">2023-08-23T08:50:48Z</dcterms:created>
  <dcterms:modified xsi:type="dcterms:W3CDTF">2023-08-29T02:41:32Z</dcterms:modified>
</cp:coreProperties>
</file>