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57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5DB3CD-36B8-E794-0FF0-8CDB5D9639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A485EF8-48E1-E55B-C2C3-AE4D21A6E7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50E6A3E-1A8F-5855-A66D-8CE85837E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BB7A6-CC67-421E-967A-745A0624AD4F}" type="datetimeFigureOut">
              <a:rPr lang="ru-RU" smtClean="0"/>
              <a:t>16.04.2024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D00A6E-C77F-F3B9-19F6-3036345DB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6619C11-DB98-A4B0-1E21-946C14392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6B758-F80D-4073-9DCB-EFF1D76C9D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080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814ECD-7306-9177-359F-06AE0651E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FC621C7-43CD-B7FF-85C0-D8E36B7EBB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DF20EA-E2CB-14DD-C147-AA1FF2674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BB7A6-CC67-421E-967A-745A0624AD4F}" type="datetimeFigureOut">
              <a:rPr lang="ru-RU" smtClean="0"/>
              <a:t>16.04.2024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44E753-F310-1012-EFB0-0A97C09AB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2FEEC9D-591F-0FA8-6958-0FC8F46CF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6B758-F80D-4073-9DCB-EFF1D76C9D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5488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42184-3D99-4795-26CA-7BCC370A1D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F5AD688-D709-0860-2781-1D5667543B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222DE-74BE-745A-61B5-6EABC6291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BB7A6-CC67-421E-967A-745A0624AD4F}" type="datetimeFigureOut">
              <a:rPr lang="ru-RU" smtClean="0"/>
              <a:t>16.04.2024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FCCA89-1425-8B85-9C9C-845F9FB34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0E9FFD-1AB4-617B-885A-06AC685A6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6B758-F80D-4073-9DCB-EFF1D76C9D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464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4038F9-1E8E-B722-8E49-5EFD8E2D8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707F384-8C97-BF84-D873-C0D7B0CDD4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81A0C4B-B911-E564-82AA-11F8C1CEE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BB7A6-CC67-421E-967A-745A0624AD4F}" type="datetimeFigureOut">
              <a:rPr lang="ru-RU" smtClean="0"/>
              <a:t>16.04.2024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A882AC-EF03-639B-0643-3FD8D3319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9F5A63-9048-20C9-786D-28BC655F1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6B758-F80D-4073-9DCB-EFF1D76C9D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3936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E3EECF-E1D7-FDC1-EC06-ADE779830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67279A-A809-DDAF-FA15-360BD4CE43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5082E6-4A3B-AC29-83B0-2F51266E3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BB7A6-CC67-421E-967A-745A0624AD4F}" type="datetimeFigureOut">
              <a:rPr lang="ru-RU" smtClean="0"/>
              <a:t>16.04.2024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7B9C99-9C4C-CE01-AA20-76C4144A9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B5868D-FF62-832C-C6AE-C21D42C82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6B758-F80D-4073-9DCB-EFF1D76C9D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0705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3548CE-6C29-0596-7C73-060D637FB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D40627F-A194-5DE1-7D24-E906D9AF48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96B6883-7AC5-CDA4-0FB5-E97D0A8DA8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E25C75-EF1C-0598-7314-64A08E2EB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BB7A6-CC67-421E-967A-745A0624AD4F}" type="datetimeFigureOut">
              <a:rPr lang="ru-RU" smtClean="0"/>
              <a:t>16.04.2024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4E52B80-B9E5-81F5-F52B-3F6F50383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5158EA9-0FAC-2B4F-0617-99DA1B609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6B758-F80D-4073-9DCB-EFF1D76C9D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653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45AFA0-05A2-056C-4EBA-81865D2D8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9DDFFBD-60B3-01E3-EE05-45C90912EC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0FE5E6E-9FEB-5245-2287-E97FC1632E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7C4A01B-D82B-7379-CAD3-DB7B90BC95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12B75D1-6050-4282-1E77-64E072742A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703B354-530E-908C-6347-27997B77F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BB7A6-CC67-421E-967A-745A0624AD4F}" type="datetimeFigureOut">
              <a:rPr lang="ru-RU" smtClean="0"/>
              <a:t>16.04.2024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326DA7E-E06A-6A27-5E47-3047F3CFC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C7F16B2-A149-18EE-7F39-07337BBCF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6B758-F80D-4073-9DCB-EFF1D76C9D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7260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DB70CD-6D4C-D639-34DB-739867131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B71913C-09F9-DFFC-FBAA-E03B47B5A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BB7A6-CC67-421E-967A-745A0624AD4F}" type="datetimeFigureOut">
              <a:rPr lang="ru-RU" smtClean="0"/>
              <a:t>16.04.2024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96466AC-EC4C-52C1-5CD9-E09A249D7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BEB3FBC-0BF2-E7FD-C29E-279AC6DB8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6B758-F80D-4073-9DCB-EFF1D76C9D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6942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BB08034-0514-C11B-C2F3-9474C89D7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BB7A6-CC67-421E-967A-745A0624AD4F}" type="datetimeFigureOut">
              <a:rPr lang="ru-RU" smtClean="0"/>
              <a:t>16.04.2024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5C98DA2-85A6-4364-5418-6FAE93DEF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80B3CBE-951A-F706-AC94-6B82088E7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6B758-F80D-4073-9DCB-EFF1D76C9D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3146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E25175-88BE-D7F2-93CF-AFA4985D9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548C71D-A00E-A672-5FEB-B2D4940222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5D302AE-4FFB-727A-2881-BBC5175EC6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E0CB167-E995-6B51-5AE2-D9CF8D86C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BB7A6-CC67-421E-967A-745A0624AD4F}" type="datetimeFigureOut">
              <a:rPr lang="ru-RU" smtClean="0"/>
              <a:t>16.04.2024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B5E3280-0B8E-BFB8-F127-E1BBBC107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B16B58-E43E-D3D4-A822-EFB3E7EB4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6B758-F80D-4073-9DCB-EFF1D76C9D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59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D44F85-AA1C-0793-C99F-580C7A53D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7E7E445-1CD8-489E-0502-146C2A0B31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B73723D-2EF8-9E62-C639-288CBB0E54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AB348A6-073C-D67C-3C6C-AF411DADB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BB7A6-CC67-421E-967A-745A0624AD4F}" type="datetimeFigureOut">
              <a:rPr lang="ru-RU" smtClean="0"/>
              <a:t>16.04.2024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761A34C-4F85-708B-90C3-665199BE2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B41FF8C-E31F-E0CF-6D20-9AA0219B4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6B758-F80D-4073-9DCB-EFF1D76C9D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1652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072D72-74A0-0167-6719-BDC33A63C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36C3F09-686B-EF75-0717-23BA6E2801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95D5153-2436-BA7F-96BC-8C34E36EA8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4BB7A6-CC67-421E-967A-745A0624AD4F}" type="datetimeFigureOut">
              <a:rPr lang="ru-RU" smtClean="0"/>
              <a:t>16.04.2024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9DE060-78E3-61A2-B64E-B594D8A7D5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FFDC875-B532-7675-2D02-405EF691F6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B6B758-F80D-4073-9DCB-EFF1D76C9D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625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964622-1446-F12D-76BE-6ABBE0314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39916" y="577516"/>
            <a:ext cx="6843883" cy="3061953"/>
          </a:xfrm>
        </p:spPr>
        <p:txBody>
          <a:bodyPr>
            <a:noAutofit/>
          </a:bodyPr>
          <a:lstStyle/>
          <a:p>
            <a:r>
              <a:rPr lang="ru-RU" sz="7200" b="1" i="1" dirty="0"/>
              <a:t>Как мошенники обманывают в интернете?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EDD450B-1582-7D39-1300-EADD946AF9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23528" y="4795838"/>
            <a:ext cx="6843884" cy="1655762"/>
          </a:xfrm>
        </p:spPr>
        <p:txBody>
          <a:bodyPr/>
          <a:lstStyle/>
          <a:p>
            <a:r>
              <a:rPr lang="ru-RU" sz="2400" dirty="0">
                <a:latin typeface="Arial Black" panose="020B0A04020102020204" pitchFamily="34" charset="0"/>
              </a:rPr>
              <a:t>Пинигина Ольга Николаевна.</a:t>
            </a:r>
          </a:p>
          <a:p>
            <a:r>
              <a:rPr lang="ru-RU" sz="2400" dirty="0">
                <a:latin typeface="Arial Black" panose="020B0A04020102020204" pitchFamily="34" charset="0"/>
              </a:rPr>
              <a:t>Учитель истории и обществознания</a:t>
            </a:r>
          </a:p>
          <a:p>
            <a:r>
              <a:rPr lang="ru-RU" sz="2400" dirty="0">
                <a:latin typeface="Arial Black" panose="020B0A04020102020204" pitchFamily="34" charset="0"/>
              </a:rPr>
              <a:t>БОУ г. Омска «Гимназия №115» 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80FF531-516A-D98B-1419-6AC8BB9BC35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t="333" b="333"/>
          <a:stretch>
            <a:fillRect/>
          </a:stretch>
        </p:blipFill>
        <p:spPr>
          <a:xfrm>
            <a:off x="497304" y="3429000"/>
            <a:ext cx="3818023" cy="333421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37F7AFC-D6E6-3380-95C2-3BEFC05EB2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842" y="242723"/>
            <a:ext cx="4106779" cy="3061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2868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268989-D461-662F-6AFA-FD2EA1229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190" y="18255"/>
            <a:ext cx="10515600" cy="1325563"/>
          </a:xfrm>
        </p:spPr>
        <p:txBody>
          <a:bodyPr/>
          <a:lstStyle/>
          <a:p>
            <a:r>
              <a:rPr lang="ru-RU" b="1" i="1" dirty="0">
                <a:solidFill>
                  <a:srgbClr val="FF0000"/>
                </a:solidFill>
              </a:rPr>
              <a:t>Соблюдать  правила </a:t>
            </a:r>
            <a:r>
              <a:rPr lang="ru-RU" b="1" i="1" dirty="0" err="1">
                <a:solidFill>
                  <a:srgbClr val="FF0000"/>
                </a:solidFill>
              </a:rPr>
              <a:t>кибергигиены</a:t>
            </a:r>
            <a:r>
              <a:rPr lang="ru-RU" b="1" i="1" dirty="0">
                <a:solidFill>
                  <a:srgbClr val="FF0000"/>
                </a:solidFill>
              </a:rPr>
              <a:t>!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618C6BE-DAE4-9BC9-DCF5-2861FF6A2E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811" y="1055059"/>
            <a:ext cx="6974305" cy="5495927"/>
          </a:xfrm>
        </p:spPr>
        <p:txBody>
          <a:bodyPr>
            <a:normAutofit/>
          </a:bodyPr>
          <a:lstStyle/>
          <a:p>
            <a:r>
              <a:rPr lang="ru-RU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 переходите по подозрительным ссылкам из сообщений от незнакомцев</a:t>
            </a:r>
          </a:p>
          <a:p>
            <a:r>
              <a:rPr lang="ru-RU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Настройте антивирусы на всех гаджетах, которыми пользуетесь. </a:t>
            </a:r>
            <a:endParaRPr lang="ru-RU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 храните большие суммы на карте, которой регулярно расплачиваетесь в интернете. Лучше использовать отдельную карту для онлайн-шопинга и переводить на нее только сумму покупки</a:t>
            </a:r>
            <a:endParaRPr lang="ru-RU" sz="32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084659F-0939-CB7E-C232-0BA2B560A2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5621" y="1055059"/>
            <a:ext cx="4572000" cy="549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7409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A0BDD3C-4F5F-3D48-1D8B-282B57EC8C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421"/>
            <a:ext cx="11774905" cy="6569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0484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944C637-190A-2D67-129A-3B77ECC718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" y="0"/>
            <a:ext cx="1218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9108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8F8D53-B2BA-FF5B-AEF5-0B6D9BE14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632" y="365125"/>
            <a:ext cx="11951368" cy="1325563"/>
          </a:xfrm>
        </p:spPr>
        <p:txBody>
          <a:bodyPr>
            <a:normAutofit/>
          </a:bodyPr>
          <a:lstStyle/>
          <a:p>
            <a:r>
              <a:rPr lang="ru-RU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Просят о помощи от имени друзей в соцсетях</a:t>
            </a:r>
            <a:b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D03F534-42BB-5F02-98D8-65E5611B77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906" y="1328737"/>
            <a:ext cx="8967536" cy="4895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23736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894B3F-F96B-25FF-124C-4148C1146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856495" cy="1325563"/>
          </a:xfrm>
        </p:spPr>
        <p:txBody>
          <a:bodyPr>
            <a:normAutofit/>
          </a:bodyPr>
          <a:lstStyle/>
          <a:p>
            <a:r>
              <a:rPr lang="ru-RU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Завлекают «выигрышами» в конкурсах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55901BD-E7C2-25C1-9D7C-9D1D99FCA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459832"/>
            <a:ext cx="9512967" cy="5033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5107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1B09F0-547B-14D0-9B87-FF2004A53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Предлагают быстрое обогащение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55A7C30-70DD-52E3-78B9-01FC297CB0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864" y="1524204"/>
            <a:ext cx="9192126" cy="496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0176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7633816-6F0F-C550-C20F-3F13D718A439}"/>
              </a:ext>
            </a:extLst>
          </p:cNvPr>
          <p:cNvSpPr txBox="1"/>
          <p:nvPr/>
        </p:nvSpPr>
        <p:spPr>
          <a:xfrm>
            <a:off x="112295" y="107040"/>
            <a:ext cx="12079705" cy="1505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Создают фейковые страницы для онлайн-покупок</a:t>
            </a:r>
            <a:endParaRPr lang="ru-RU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128137-E9E0-FE7A-2C5F-01D75C394929}"/>
              </a:ext>
            </a:extLst>
          </p:cNvPr>
          <p:cNvSpPr txBox="1"/>
          <p:nvPr/>
        </p:nvSpPr>
        <p:spPr>
          <a:xfrm>
            <a:off x="385011" y="1542687"/>
            <a:ext cx="1180698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i="1" dirty="0"/>
              <a:t>Этот вид мошенничества так и называется — </a:t>
            </a:r>
            <a:r>
              <a:rPr lang="ru-RU" sz="3600" b="1" i="1" dirty="0"/>
              <a:t>фишинг. </a:t>
            </a:r>
            <a:r>
              <a:rPr lang="ru-RU" sz="3600" i="1" dirty="0"/>
              <a:t>То есть рыбалка, ловля на крючок.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2479B43-D46E-85F1-7180-48A46FA6CD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4842" y="2743016"/>
            <a:ext cx="8005011" cy="400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9029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115780-640B-2D15-02A4-2FD3B14F1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305" y="365125"/>
            <a:ext cx="11325727" cy="1848686"/>
          </a:xfrm>
        </p:spPr>
        <p:txBody>
          <a:bodyPr>
            <a:noAutofit/>
          </a:bodyPr>
          <a:lstStyle/>
          <a:p>
            <a:r>
              <a:rPr lang="ru-RU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Сообщают, что ваши родственники или друзья попали в беду, попросит срочно перечислить деньги, чтобы их выручить</a:t>
            </a:r>
            <a:endParaRPr lang="ru-RU" sz="4000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2F10535-7756-9E4B-9593-91A28C532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989" y="2236779"/>
            <a:ext cx="9352548" cy="420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8848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D0C595-8AE7-B8E8-BFC2-427662B3E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847" y="455111"/>
            <a:ext cx="11546305" cy="1325563"/>
          </a:xfrm>
        </p:spPr>
        <p:txBody>
          <a:bodyPr>
            <a:normAutofit fontScale="90000"/>
          </a:bodyPr>
          <a:lstStyle/>
          <a:p>
            <a:r>
              <a:rPr lang="ru-RU" sz="5300" b="1" i="1" dirty="0"/>
              <a:t>Как защитить себя от кибермошенников?</a:t>
            </a:r>
            <a:br>
              <a:rPr lang="ru-RU" b="1" i="1" dirty="0"/>
            </a:br>
            <a:endParaRPr lang="ru-RU" b="1" i="1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8A62AD4-94FD-8219-B8C5-270FA8338D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074" y="1780674"/>
            <a:ext cx="9464842" cy="479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4938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5B549-E55C-5058-5B0B-799132717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505" y="0"/>
            <a:ext cx="10515600" cy="1325563"/>
          </a:xfrm>
        </p:spPr>
        <p:txBody>
          <a:bodyPr/>
          <a:lstStyle/>
          <a:p>
            <a:r>
              <a:rPr lang="ru-RU" b="1" i="1" dirty="0">
                <a:solidFill>
                  <a:srgbClr val="FF0000"/>
                </a:solidFill>
              </a:rPr>
              <a:t>Соблюдать  правила </a:t>
            </a:r>
            <a:r>
              <a:rPr lang="ru-RU" b="1" i="1" dirty="0" err="1">
                <a:solidFill>
                  <a:srgbClr val="FF0000"/>
                </a:solidFill>
              </a:rPr>
              <a:t>кибергигиены</a:t>
            </a:r>
            <a:r>
              <a:rPr lang="ru-RU" b="1" i="1" dirty="0">
                <a:solidFill>
                  <a:srgbClr val="FF0000"/>
                </a:solidFill>
              </a:rPr>
              <a:t>!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53E8E4-84CC-8AE3-3B4D-8794A3A535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505" y="1074821"/>
            <a:ext cx="7684169" cy="5418054"/>
          </a:xfrm>
        </p:spPr>
        <p:txBody>
          <a:bodyPr>
            <a:normAutofit lnSpcReduction="10000"/>
          </a:bodyPr>
          <a:lstStyle/>
          <a:p>
            <a:r>
              <a:rPr lang="ru-RU" sz="3600" dirty="0"/>
              <a:t>Не доверяйте объявлениям о быстром обогащении — это явный признак мошенничества.</a:t>
            </a:r>
          </a:p>
          <a:p>
            <a:r>
              <a:rPr lang="ru-RU" sz="3600" b="1" dirty="0"/>
              <a:t>Не оставляйте на сомнительных сайтах личные данные </a:t>
            </a:r>
            <a:r>
              <a:rPr lang="ru-RU" sz="3600" dirty="0"/>
              <a:t>(ФИО, номер паспорта и мобильного телефона</a:t>
            </a:r>
            <a:r>
              <a:rPr lang="ru-RU" sz="3600" b="1" dirty="0"/>
              <a:t>), не вводите полные реквизиты банковской карты</a:t>
            </a:r>
            <a:r>
              <a:rPr lang="ru-RU" sz="3600" dirty="0"/>
              <a:t> (номер, срок действия, трехзначный код с обратной стороны), а </a:t>
            </a:r>
            <a:r>
              <a:rPr lang="ru-RU" sz="3600" b="1" dirty="0"/>
              <a:t>также пароли и коды из сообщений от банка</a:t>
            </a:r>
          </a:p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FC7B94F-91EB-50D2-362C-98B6185B5B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2295" y="1201477"/>
            <a:ext cx="4267200" cy="516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0806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A68E0B-97AC-3EB3-D732-40DF320C3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>
                <a:solidFill>
                  <a:srgbClr val="FF0000"/>
                </a:solidFill>
              </a:rPr>
              <a:t>Соблюдать  правила </a:t>
            </a:r>
            <a:r>
              <a:rPr lang="ru-RU" b="1" i="1" dirty="0" err="1">
                <a:solidFill>
                  <a:srgbClr val="FF0000"/>
                </a:solidFill>
              </a:rPr>
              <a:t>кибергигиены</a:t>
            </a:r>
            <a:r>
              <a:rPr lang="ru-RU" b="1" i="1" dirty="0">
                <a:solidFill>
                  <a:srgbClr val="FF0000"/>
                </a:solidFill>
              </a:rPr>
              <a:t>!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F128245-DDF9-814C-E9E1-8CCBCC3110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588" y="1616743"/>
            <a:ext cx="6914149" cy="4876131"/>
          </a:xfrm>
        </p:spPr>
        <p:txBody>
          <a:bodyPr>
            <a:normAutofit lnSpcReduction="10000"/>
          </a:bodyPr>
          <a:lstStyle/>
          <a:p>
            <a:r>
              <a:rPr lang="ru-RU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Прежде чем оплачивать что-либо в интернете, сначала убедитесь, что перед вами не фишинговая страница. Мошенники часто копируют сайты известных онлайн-магазинов, банков и других популярных ресурсов.</a:t>
            </a:r>
            <a:endParaRPr lang="ru-RU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Обратите внимание на адрес ресурса. У безопасного сайта он начинается с https://. В конце адресной строки защищенного сайта есть значок в виде закрытого замка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8B655A7-1048-1A9E-50E7-26D0D4FBA0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7895" y="1357357"/>
            <a:ext cx="5374105" cy="4876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52978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257</Words>
  <Application>Microsoft Office PowerPoint</Application>
  <PresentationFormat>Широкоэкранный</PresentationFormat>
  <Paragraphs>21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Arial</vt:lpstr>
      <vt:lpstr>Arial Black</vt:lpstr>
      <vt:lpstr>Calibri</vt:lpstr>
      <vt:lpstr>Calibri Light</vt:lpstr>
      <vt:lpstr>Times New Roman</vt:lpstr>
      <vt:lpstr>Тема Office</vt:lpstr>
      <vt:lpstr>Как мошенники обманывают в интернете?</vt:lpstr>
      <vt:lpstr>Просят о помощи от имени друзей в соцсетях </vt:lpstr>
      <vt:lpstr>Завлекают «выигрышами» в конкурсах</vt:lpstr>
      <vt:lpstr>Предлагают быстрое обогащение</vt:lpstr>
      <vt:lpstr>Презентация PowerPoint</vt:lpstr>
      <vt:lpstr>Сообщают, что ваши родственники или друзья попали в беду, попросит срочно перечислить деньги, чтобы их выручить</vt:lpstr>
      <vt:lpstr>Как защитить себя от кибермошенников? </vt:lpstr>
      <vt:lpstr>Соблюдать  правила кибергигиены!</vt:lpstr>
      <vt:lpstr>Соблюдать  правила кибергигиены!</vt:lpstr>
      <vt:lpstr>Соблюдать  правила кибергигиены!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Как мошенники обманывают в интернете?</dc:title>
  <dc:creator>Пользователь</dc:creator>
  <cp:lastModifiedBy>Пользователь</cp:lastModifiedBy>
  <cp:revision>1</cp:revision>
  <dcterms:created xsi:type="dcterms:W3CDTF">2024-04-16T17:20:31Z</dcterms:created>
  <dcterms:modified xsi:type="dcterms:W3CDTF">2024-04-16T18:29:26Z</dcterms:modified>
</cp:coreProperties>
</file>